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355" r:id="rId3"/>
    <p:sldId id="377" r:id="rId4"/>
    <p:sldId id="389" r:id="rId5"/>
    <p:sldId id="390" r:id="rId6"/>
    <p:sldId id="391" r:id="rId7"/>
    <p:sldId id="392" r:id="rId8"/>
    <p:sldId id="393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Mick/Movies/Not%20Ashamed%20of%20the%20Gospel.mp4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1:16-17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6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16 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I am not ashamed of the gospel, for it is the power of God for salvation to everyone who believes, to the Jew first and also to the Greek. </a:t>
            </a:r>
            <a:r>
              <a:rPr lang="en-AU" sz="36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17 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in it the righteousness of God is revealed from faith for faith, as it is written, “The righteous shall live by faith.” </a:t>
            </a:r>
            <a:endParaRPr lang="en-US" sz="36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152400" y="0"/>
            <a:ext cx="8839200" cy="150810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I’m eager to preach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I’m not ashamed of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it is the power of God for salvation to everyone who believes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in the Gospel, the righteousness of God is being revealed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6200" y="1485899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Reasons why some are ashamed of the Gospel:</a:t>
            </a: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0" y="18669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3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Unbelievable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Offensive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Exclusive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irrelevant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insignificant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152400" y="2705100"/>
            <a:ext cx="8839200" cy="70788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1079500" indent="-1079500"/>
            <a:r>
              <a:rPr lang="en-AU" sz="20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Luke 9:26   </a:t>
            </a:r>
            <a:r>
              <a:rPr lang="en-AU" sz="2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For whoever is ashamed of me and of my words, of him will the Son of Man be ashamed when he comes in his glory </a:t>
            </a:r>
            <a:endParaRPr lang="en-US" sz="20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3467100"/>
            <a:ext cx="670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power of God to save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-  Dynamite!!!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build="p"/>
      <p:bldP spid="26" grpId="0" build="p"/>
      <p:bldP spid="19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berley_2004_0307_filte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1100" y="-419100"/>
            <a:ext cx="10744201" cy="7162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152400" y="0"/>
            <a:ext cx="8839200" cy="150810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I’m eager to preach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I’m not ashamed of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it is the power of God for salvation to everyone who believes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in the Gospel, the righteousness of God is being revealed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6200" y="1485899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Reasons why some are ashamed of the Gospel:</a:t>
            </a: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0" y="18669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3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Unbelievable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Offensive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Exclusive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irrelevant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insignificant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152400" y="2705100"/>
            <a:ext cx="8839200" cy="70788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1079500" indent="-1079500"/>
            <a:r>
              <a:rPr lang="en-AU" sz="20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Luke 9:26   </a:t>
            </a:r>
            <a:r>
              <a:rPr lang="en-AU" sz="2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For whoever is ashamed of me and of my words, of him will the Son of Man be ashamed when he comes in his glory </a:t>
            </a:r>
            <a:endParaRPr lang="en-US" sz="20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3467100"/>
            <a:ext cx="670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power of God to save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-  Dynamite!!!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9243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Only God has the POWER to save.  He can save everyone.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 everyone will be saved.  Only those who have faith in Him (believe / trust)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0" y="46101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We can’t earn salvation, because that’s not the Gospel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007114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Self-righteousness is ugly – false, hypocritical, self-glorifying 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righteousness of God – true, beautiful, glorifies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152400" y="0"/>
            <a:ext cx="8839200" cy="150810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I’m eager to preach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I’m not ashamed of the Gospel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it is the power of God for salvation to everyone who believes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Because in the Gospel, the righteousness of God is being revealed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6200" y="1485899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Reasons why some are ashamed of the Gospel:</a:t>
            </a: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0" y="186690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3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cs typeface="Times New Roman"/>
              </a:rPr>
              <a:t>Unbelievable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Offensive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Exclusive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irrelevant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bg1"/>
                </a:solidFill>
                <a:latin typeface="Times New Roman"/>
                <a:ea typeface="Wingdings"/>
                <a:cs typeface="Times New Roman"/>
              </a:rPr>
              <a:t>May seem insignificant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2549723"/>
            <a:ext cx="670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power of God to save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  -  Dynamite!!!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006923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Only God has the POWER to save.  He can save everyone.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 everyone will be saved.  Only those who have faith in Him (believe / trust)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0" y="3616523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We can’t earn salvation, because that’s not the Gospel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13537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Self-righteousness is ugly – false, hypocritical, self-glorifying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33400" y="4318337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357188" indent="-357188"/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righteousness of God – true, beautiful, glorifies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699337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God has proved Himself to be “righteous”, because He has saved us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God has taken away our unrighteousness and given us the righteousness of God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righteous shall live by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ot Ashamed of the Gospel.mp4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857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8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26116</TotalTime>
  <Words>503</Words>
  <Application>Microsoft Macintosh PowerPoint</Application>
  <PresentationFormat>On-screen Show (16:10)</PresentationFormat>
  <Paragraphs>53</Paragraphs>
  <Slides>8</Slides>
  <Notes>3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233</cp:revision>
  <cp:lastPrinted>2016-04-30T01:50:53Z</cp:lastPrinted>
  <dcterms:created xsi:type="dcterms:W3CDTF">2016-04-30T21:40:54Z</dcterms:created>
  <dcterms:modified xsi:type="dcterms:W3CDTF">2016-04-30T21:42:20Z</dcterms:modified>
</cp:coreProperties>
</file>